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3700" y="6028697"/>
            <a:ext cx="30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Никонова Е.П.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1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" y="19891"/>
            <a:ext cx="9066584" cy="679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3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8" y="5679"/>
            <a:ext cx="9170577" cy="687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7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4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0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0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Ulyan</dc:creator>
  <cp:lastModifiedBy>HP</cp:lastModifiedBy>
  <cp:revision>2</cp:revision>
  <dcterms:created xsi:type="dcterms:W3CDTF">2019-12-04T07:51:16Z</dcterms:created>
  <dcterms:modified xsi:type="dcterms:W3CDTF">2019-12-04T08:03:11Z</dcterms:modified>
</cp:coreProperties>
</file>