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8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63700" y="6028697"/>
            <a:ext cx="30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Никонова Е.П.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3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249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916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145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8" y="19891"/>
            <a:ext cx="9066584" cy="679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932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578" y="5679"/>
            <a:ext cx="9170577" cy="6877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677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031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649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13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003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506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249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Экран (4:3)</PresentationFormat>
  <Paragraphs>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Ulyan</dc:creator>
  <cp:lastModifiedBy>HP</cp:lastModifiedBy>
  <cp:revision>2</cp:revision>
  <dcterms:created xsi:type="dcterms:W3CDTF">2019-12-04T07:51:16Z</dcterms:created>
  <dcterms:modified xsi:type="dcterms:W3CDTF">2019-12-04T08:03:11Z</dcterms:modified>
</cp:coreProperties>
</file>